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6702C23-AD3A-470D-BA0B-0D2FB3C842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34586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56163" y="19812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56163" y="4114800"/>
            <a:ext cx="3754437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199B519-FA5D-4819-925C-E16082FA5D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2715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6A7B222-DB51-4078-9EF4-A898318420CD}" type="datetimeFigureOut">
              <a:rPr lang="en-US" smtClean="0"/>
              <a:t>12/17/2011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56082FE-BC7A-4730-896D-32258382F1E0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Cryokinetics in Rehabilitation of Joint Sprains</a:t>
            </a:r>
          </a:p>
        </p:txBody>
      </p:sp>
      <p:pic>
        <p:nvPicPr>
          <p:cNvPr id="31751" name="Picture 7" descr="Christmas%20Swi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200400"/>
            <a:ext cx="414337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284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Exercise the numbed body part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exercise should be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Active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Progressive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Pain-free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Exercise should last 2 to 3 minutes, the duration of the numbness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Renumbing takes 3 to 5 min.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Begin with simple rang-of-motion activities and progress through full-sport activity.  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With some injuries, progression through full-sport activity will take place in a single treatment session, while with others it may take weeks.</a:t>
            </a:r>
          </a:p>
          <a:p>
            <a:pPr lvl="2">
              <a:lnSpc>
                <a:spcPct val="90000"/>
              </a:lnSpc>
            </a:pPr>
            <a:endParaRPr lang="en-US" sz="180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Application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1590691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Exercise Progression For an Ankle Strain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Non-weight-bearing range of motion</a:t>
            </a:r>
          </a:p>
          <a:p>
            <a:pPr>
              <a:lnSpc>
                <a:spcPct val="90000"/>
              </a:lnSpc>
            </a:pPr>
            <a:r>
              <a:rPr lang="en-US" sz="2400"/>
              <a:t>Weight-bearing</a:t>
            </a:r>
          </a:p>
          <a:p>
            <a:pPr>
              <a:lnSpc>
                <a:spcPct val="90000"/>
              </a:lnSpc>
            </a:pPr>
            <a:r>
              <a:rPr lang="en-US" sz="2400"/>
              <a:t>Weight-bearing range of motion</a:t>
            </a:r>
          </a:p>
          <a:p>
            <a:pPr>
              <a:lnSpc>
                <a:spcPct val="90000"/>
              </a:lnSpc>
            </a:pPr>
            <a:r>
              <a:rPr lang="en-US" sz="2400"/>
              <a:t>Walking</a:t>
            </a:r>
          </a:p>
          <a:p>
            <a:pPr>
              <a:lnSpc>
                <a:spcPct val="90000"/>
              </a:lnSpc>
            </a:pPr>
            <a:r>
              <a:rPr lang="en-US" sz="2400"/>
              <a:t>Strengthening the ankle musculature</a:t>
            </a:r>
          </a:p>
          <a:p>
            <a:pPr>
              <a:lnSpc>
                <a:spcPct val="90000"/>
              </a:lnSpc>
            </a:pPr>
            <a:r>
              <a:rPr lang="en-US" sz="2400"/>
              <a:t>Jogging</a:t>
            </a:r>
          </a:p>
          <a:p>
            <a:pPr>
              <a:lnSpc>
                <a:spcPct val="90000"/>
              </a:lnSpc>
            </a:pPr>
            <a:r>
              <a:rPr lang="en-US" sz="2400"/>
              <a:t>Hopping and jumping</a:t>
            </a:r>
          </a:p>
          <a:p>
            <a:pPr>
              <a:lnSpc>
                <a:spcPct val="90000"/>
              </a:lnSpc>
            </a:pPr>
            <a:r>
              <a:rPr lang="en-US" sz="2400"/>
              <a:t>Sprints</a:t>
            </a:r>
          </a:p>
          <a:p>
            <a:pPr>
              <a:lnSpc>
                <a:spcPct val="90000"/>
              </a:lnSpc>
            </a:pPr>
            <a:r>
              <a:rPr lang="en-US" sz="2400"/>
              <a:t>Hopping and sprinting without ice application</a:t>
            </a:r>
          </a:p>
          <a:p>
            <a:pPr>
              <a:lnSpc>
                <a:spcPct val="90000"/>
              </a:lnSpc>
            </a:pPr>
            <a:r>
              <a:rPr lang="en-US" sz="2400"/>
              <a:t>Team drills</a:t>
            </a:r>
          </a:p>
        </p:txBody>
      </p:sp>
    </p:spTree>
    <p:extLst>
      <p:ext uri="{BB962C8B-B14F-4D97-AF65-F5344CB8AC3E}">
        <p14:creationId xmlns:p14="http://schemas.microsoft.com/office/powerpoint/2010/main" val="3615690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Relieving Acute Muscle Spasm: Cryostretch</a:t>
            </a:r>
          </a:p>
        </p:txBody>
      </p:sp>
      <p:pic>
        <p:nvPicPr>
          <p:cNvPr id="41991" name="Picture 7" descr="stretch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124200"/>
            <a:ext cx="23812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93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08875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Combines three techniques for reducing muscle spasm: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Cold application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Static stretching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The hold-relax technique of PNF</a:t>
            </a:r>
          </a:p>
          <a:p>
            <a:pPr>
              <a:lnSpc>
                <a:spcPct val="80000"/>
              </a:lnSpc>
            </a:pPr>
            <a:r>
              <a:rPr lang="en-US" sz="2000"/>
              <a:t>Its purpose is to decrease muscle spasm, thereby allowing increased flexibility.</a:t>
            </a:r>
          </a:p>
          <a:p>
            <a:pPr>
              <a:lnSpc>
                <a:spcPct val="80000"/>
              </a:lnSpc>
            </a:pPr>
            <a:r>
              <a:rPr lang="en-US" sz="2000"/>
              <a:t>Is similar to cryokinetics in that exercise is performed while the body part is numbed.</a:t>
            </a:r>
          </a:p>
        </p:txBody>
      </p:sp>
      <p:pic>
        <p:nvPicPr>
          <p:cNvPr id="44041" name="Picture 9" descr="bent_hams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5410200"/>
            <a:ext cx="1978025" cy="1190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44" name="Picture 12" descr="straight_hams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10400" y="4419600"/>
            <a:ext cx="1793875" cy="1357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4047" name="Picture 15" descr="short_add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3400"/>
            <a:ext cx="18288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49" name="Picture 17" descr="long_add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19600"/>
            <a:ext cx="19907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051" name="Picture 19" descr="side_l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105400"/>
            <a:ext cx="1905000" cy="150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80494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Effects</a:t>
            </a:r>
          </a:p>
          <a:p>
            <a:pPr lvl="1"/>
            <a:r>
              <a:rPr lang="en-US"/>
              <a:t>Ice diminishes pain and muscle spasm</a:t>
            </a:r>
          </a:p>
          <a:p>
            <a:pPr lvl="1"/>
            <a:r>
              <a:rPr lang="en-US"/>
              <a:t>Static stretching overcomes the stretch reflex, decreasing muscle spasm.</a:t>
            </a:r>
          </a:p>
          <a:p>
            <a:pPr lvl="1"/>
            <a:r>
              <a:rPr lang="en-US"/>
              <a:t>Relaxation is often greater after a near-maximal muscular contraction than it was before the contraction.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</p:spTree>
    <p:extLst>
      <p:ext uri="{BB962C8B-B14F-4D97-AF65-F5344CB8AC3E}">
        <p14:creationId xmlns:p14="http://schemas.microsoft.com/office/powerpoint/2010/main" val="3478299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08875" cy="4114800"/>
          </a:xfrm>
        </p:spPr>
        <p:txBody>
          <a:bodyPr/>
          <a:lstStyle/>
          <a:p>
            <a:r>
              <a:rPr lang="en-US" sz="2800"/>
              <a:t>Advantages</a:t>
            </a:r>
          </a:p>
          <a:p>
            <a:pPr lvl="1"/>
            <a:r>
              <a:rPr lang="en-US" sz="2400"/>
              <a:t>The combination of the three components into one procedure is more effective than any of the parts independently.</a:t>
            </a:r>
          </a:p>
          <a:p>
            <a:pPr lvl="1"/>
            <a:r>
              <a:rPr lang="en-US" sz="2400"/>
              <a:t>Ice is relatively inexpensive; exercise is free.</a:t>
            </a:r>
          </a:p>
        </p:txBody>
      </p:sp>
      <p:pic>
        <p:nvPicPr>
          <p:cNvPr id="46086" name="Picture 6" descr="ice_bags_pg15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91400" y="5257800"/>
            <a:ext cx="1295400" cy="1219200"/>
          </a:xfr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795500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Disadvantages</a:t>
            </a:r>
          </a:p>
          <a:p>
            <a:pPr lvl="1"/>
            <a:r>
              <a:rPr lang="en-US"/>
              <a:t>Ice is painful to some people</a:t>
            </a:r>
          </a:p>
          <a:p>
            <a:pPr lvl="1"/>
            <a:r>
              <a:rPr lang="en-US"/>
              <a:t>Melting ice can be messy.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</p:spTree>
    <p:extLst>
      <p:ext uri="{BB962C8B-B14F-4D97-AF65-F5344CB8AC3E}">
        <p14:creationId xmlns:p14="http://schemas.microsoft.com/office/powerpoint/2010/main" val="2429362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661275" cy="4114800"/>
          </a:xfrm>
        </p:spPr>
        <p:txBody>
          <a:bodyPr/>
          <a:lstStyle/>
          <a:p>
            <a:r>
              <a:rPr lang="en-US" sz="2800"/>
              <a:t>Indications</a:t>
            </a:r>
          </a:p>
          <a:p>
            <a:pPr lvl="1"/>
            <a:r>
              <a:rPr lang="en-US" sz="2400"/>
              <a:t>Any muscle with residual muscle spasm</a:t>
            </a:r>
          </a:p>
          <a:p>
            <a:pPr lvl="1"/>
            <a:r>
              <a:rPr lang="en-US" sz="2400"/>
              <a:t>First-degree muscle strain</a:t>
            </a:r>
          </a:p>
          <a:p>
            <a:pPr lvl="1"/>
            <a:r>
              <a:rPr lang="en-US" sz="2400"/>
              <a:t>A muscle that is stiff from prolonged disuse (immobilized)</a:t>
            </a:r>
          </a:p>
        </p:txBody>
      </p:sp>
      <p:pic>
        <p:nvPicPr>
          <p:cNvPr id="48134" name="Picture 6" descr="HAMSTRING2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4343400"/>
            <a:ext cx="2819400" cy="21145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68579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Contraindications</a:t>
            </a:r>
          </a:p>
          <a:p>
            <a:pPr lvl="1"/>
            <a:r>
              <a:rPr lang="en-US"/>
              <a:t>Do not perform any exercise or activity that causes pain.</a:t>
            </a:r>
          </a:p>
          <a:p>
            <a:pPr lvl="1"/>
            <a:r>
              <a:rPr lang="en-US"/>
              <a:t>Do not use ice on a person who is hypersensitive to cold.</a:t>
            </a:r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</p:spTree>
    <p:extLst>
      <p:ext uri="{BB962C8B-B14F-4D97-AF65-F5344CB8AC3E}">
        <p14:creationId xmlns:p14="http://schemas.microsoft.com/office/powerpoint/2010/main" val="73398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Precautions</a:t>
            </a:r>
          </a:p>
          <a:p>
            <a:pPr lvl="1"/>
            <a:r>
              <a:rPr lang="en-US" sz="2400"/>
              <a:t>Pain must be used as a guideline.  The patient should not attempt to consciously or willfully overcome pain.</a:t>
            </a:r>
          </a:p>
          <a:p>
            <a:pPr lvl="1"/>
            <a:r>
              <a:rPr lang="en-US" sz="2400"/>
              <a:t>There may be an increase in pain 4 to 8 hours after treatment.</a:t>
            </a:r>
          </a:p>
          <a:p>
            <a:pPr lvl="1"/>
            <a:r>
              <a:rPr lang="en-US" sz="2400"/>
              <a:t>Muscles may tear or pull if the static exercise begins too quickly or suddenly.  There must be a gradual build-up to a maximal conatraction.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Cryostretch</a:t>
            </a:r>
          </a:p>
        </p:txBody>
      </p:sp>
    </p:spTree>
    <p:extLst>
      <p:ext uri="{BB962C8B-B14F-4D97-AF65-F5344CB8AC3E}">
        <p14:creationId xmlns:p14="http://schemas.microsoft.com/office/powerpoint/2010/main" val="3269487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585075" cy="4114800"/>
          </a:xfrm>
        </p:spPr>
        <p:txBody>
          <a:bodyPr/>
          <a:lstStyle/>
          <a:p>
            <a:r>
              <a:rPr lang="en-US" sz="2800"/>
              <a:t>Effects</a:t>
            </a:r>
          </a:p>
          <a:p>
            <a:pPr lvl="1"/>
            <a:r>
              <a:rPr lang="en-US" sz="2400"/>
              <a:t>Cold decreases pain</a:t>
            </a:r>
          </a:p>
          <a:p>
            <a:pPr lvl="1"/>
            <a:r>
              <a:rPr lang="en-US" sz="2400"/>
              <a:t>Exercise increases blood flow</a:t>
            </a:r>
          </a:p>
          <a:p>
            <a:pPr lvl="1"/>
            <a:r>
              <a:rPr lang="en-US" sz="2400"/>
              <a:t>Exercise reestablishes neuromuscular function</a:t>
            </a:r>
          </a:p>
          <a:p>
            <a:pPr lvl="1"/>
            <a:endParaRPr lang="en-US" sz="2400"/>
          </a:p>
        </p:txBody>
      </p:sp>
      <p:pic>
        <p:nvPicPr>
          <p:cNvPr id="21511" name="Picture 7" descr="Soft_Foot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1" t="10001" r="10001" b="10001"/>
          <a:stretch>
            <a:fillRect/>
          </a:stretch>
        </p:blipFill>
        <p:spPr>
          <a:xfrm>
            <a:off x="3200400" y="4038600"/>
            <a:ext cx="2514600" cy="2514600"/>
          </a:xfrm>
          <a:noFill/>
          <a:ln w="762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1320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/>
              <a:t>Summary Of Cryostretch Technique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194675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ICE - Until numb (20 minutes maximum)                   </a:t>
            </a:r>
          </a:p>
          <a:p>
            <a:pPr>
              <a:lnSpc>
                <a:spcPct val="80000"/>
              </a:lnSpc>
            </a:pPr>
            <a:r>
              <a:rPr lang="en-US" sz="2000"/>
              <a:t>Exercise Bout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First Stretch                     		Total of 65 sec.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Static stretch        			20 sec.        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Isometric contraction            		5 sec.         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Static stretch                  			10 sec.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Isometric contraction            		5 sec.         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Static stretch                  			10 sec.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Isometric contraction            		5 sec.          </a:t>
            </a:r>
          </a:p>
          <a:p>
            <a:pPr lvl="2">
              <a:lnSpc>
                <a:spcPct val="80000"/>
              </a:lnSpc>
            </a:pPr>
            <a:r>
              <a:rPr lang="en-US" sz="1600"/>
              <a:t>Static stretch                  			10 sec.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Rest - 20 seconds                         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Second Stretch     			(Same as first stretch)                 </a:t>
            </a:r>
          </a:p>
          <a:p>
            <a:pPr>
              <a:lnSpc>
                <a:spcPct val="80000"/>
              </a:lnSpc>
            </a:pPr>
            <a:r>
              <a:rPr lang="en-US" sz="2000"/>
              <a:t>Renumb with 3 to 5 minutes ice application      </a:t>
            </a:r>
          </a:p>
          <a:p>
            <a:pPr>
              <a:lnSpc>
                <a:spcPct val="80000"/>
              </a:lnSpc>
            </a:pPr>
            <a:r>
              <a:rPr lang="en-US" sz="2000"/>
              <a:t>Exercise Bout 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Two stretches (65 sec.) with a 20 sec. rest between stretches</a:t>
            </a:r>
          </a:p>
          <a:p>
            <a:pPr>
              <a:lnSpc>
                <a:spcPct val="80000"/>
              </a:lnSpc>
            </a:pPr>
            <a:r>
              <a:rPr lang="en-US" sz="2000"/>
              <a:t>Renumb with 3 to 5 minutes ice application</a:t>
            </a:r>
          </a:p>
          <a:p>
            <a:pPr>
              <a:lnSpc>
                <a:spcPct val="80000"/>
              </a:lnSpc>
            </a:pPr>
            <a:r>
              <a:rPr lang="en-US" sz="2000"/>
              <a:t>Exercise Bout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Two stretches (65 sec.) with a 20 sec. rest between stretches</a:t>
            </a:r>
          </a:p>
        </p:txBody>
      </p:sp>
      <p:pic>
        <p:nvPicPr>
          <p:cNvPr id="51207" name="Picture 7" descr="f_pvhamstretc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438400"/>
            <a:ext cx="1981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299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12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12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12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120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120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20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20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600200"/>
            <a:ext cx="6172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Advantages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Cryokinetics allows exercise much sooner than normally would be the case.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Cryokinetics retards muscular atrophy and neural inhibitions.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Cryokinetics reduces swelling dramatically through muscular “milking action”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You can progress at the patient’s speed</a:t>
            </a:r>
          </a:p>
        </p:txBody>
      </p:sp>
      <p:pic>
        <p:nvPicPr>
          <p:cNvPr id="22534" name="Picture 6" descr="notes069_pic2d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77000" y="2971800"/>
            <a:ext cx="1411288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7" name="Picture 9" descr="notes069_pic2c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4876800"/>
            <a:ext cx="1676400" cy="1592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40" name="Picture 12" descr="shin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600200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93447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49325" y="1981200"/>
            <a:ext cx="7432675" cy="4114800"/>
          </a:xfrm>
        </p:spPr>
        <p:txBody>
          <a:bodyPr/>
          <a:lstStyle/>
          <a:p>
            <a:r>
              <a:rPr lang="en-US" sz="2800"/>
              <a:t>Disadvantages</a:t>
            </a:r>
          </a:p>
          <a:p>
            <a:pPr lvl="1"/>
            <a:r>
              <a:rPr lang="en-US" sz="2400"/>
              <a:t>Ice is very painful during the initial ice immersion.</a:t>
            </a:r>
          </a:p>
        </p:txBody>
      </p:sp>
      <p:pic>
        <p:nvPicPr>
          <p:cNvPr id="23558" name="Picture 6" descr="prorub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3810000"/>
            <a:ext cx="2971800" cy="1905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99312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Indications</a:t>
            </a:r>
          </a:p>
          <a:p>
            <a:pPr lvl="1"/>
            <a:r>
              <a:rPr lang="en-US" sz="2400"/>
              <a:t>Ankle sprains</a:t>
            </a:r>
          </a:p>
          <a:p>
            <a:pPr lvl="1"/>
            <a:r>
              <a:rPr lang="en-US" sz="2400"/>
              <a:t>Finger sprains</a:t>
            </a:r>
          </a:p>
          <a:p>
            <a:pPr lvl="1"/>
            <a:r>
              <a:rPr lang="en-US" sz="2400"/>
              <a:t>Shoulder sprains</a:t>
            </a:r>
          </a:p>
          <a:p>
            <a:pPr lvl="1"/>
            <a:r>
              <a:rPr lang="en-US" sz="2400"/>
              <a:t>Other joint sprains</a:t>
            </a:r>
          </a:p>
        </p:txBody>
      </p:sp>
      <p:pic>
        <p:nvPicPr>
          <p:cNvPr id="24582" name="Picture 6" descr="ank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752600"/>
            <a:ext cx="205105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4" name="Picture 8" descr="97412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13716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6" name="Picture 10" descr="acsprainicon"/>
          <p:cNvPicPr>
            <a:picLocks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62800" y="5105400"/>
            <a:ext cx="1371600" cy="1244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2973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876800" cy="4114800"/>
          </a:xfrm>
        </p:spPr>
        <p:txBody>
          <a:bodyPr/>
          <a:lstStyle/>
          <a:p>
            <a:r>
              <a:rPr lang="en-US" sz="2800"/>
              <a:t>Contraindications</a:t>
            </a:r>
          </a:p>
          <a:p>
            <a:pPr lvl="1"/>
            <a:r>
              <a:rPr lang="en-US" sz="2400"/>
              <a:t>Do not perform any exercise or activity that causes pain</a:t>
            </a:r>
          </a:p>
          <a:p>
            <a:pPr lvl="1"/>
            <a:r>
              <a:rPr lang="en-US" sz="2400"/>
              <a:t>Do not use ice on a person who is hypersensitive to cold.</a:t>
            </a:r>
          </a:p>
          <a:p>
            <a:pPr lvl="1">
              <a:buFont typeface="Wingdings" pitchFamily="2" charset="2"/>
              <a:buNone/>
            </a:pPr>
            <a:endParaRPr lang="en-US" sz="2400"/>
          </a:p>
        </p:txBody>
      </p:sp>
      <p:pic>
        <p:nvPicPr>
          <p:cNvPr id="25606" name="Picture 6" descr="Exercise_Heel_Pain_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0" y="2133600"/>
            <a:ext cx="2897188" cy="3581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107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905000"/>
            <a:ext cx="5410200" cy="4724400"/>
          </a:xfrm>
        </p:spPr>
        <p:txBody>
          <a:bodyPr/>
          <a:lstStyle/>
          <a:p>
            <a:r>
              <a:rPr lang="en-US" sz="2800"/>
              <a:t>Precautions</a:t>
            </a:r>
          </a:p>
          <a:p>
            <a:pPr lvl="1"/>
            <a:r>
              <a:rPr lang="en-US" sz="2400"/>
              <a:t>Pain must be used as a guideline</a:t>
            </a:r>
          </a:p>
          <a:p>
            <a:pPr lvl="1"/>
            <a:r>
              <a:rPr lang="en-US" sz="2400"/>
              <a:t>With lower extremity injuries, patients may limp if not frequently reminded to refrain from limping.</a:t>
            </a:r>
          </a:p>
          <a:p>
            <a:pPr lvl="1"/>
            <a:r>
              <a:rPr lang="en-US" sz="2400"/>
              <a:t>There may be an increase in pain 4 to 8 hours after treatment.</a:t>
            </a:r>
          </a:p>
        </p:txBody>
      </p:sp>
      <p:pic>
        <p:nvPicPr>
          <p:cNvPr id="26630" name="Picture 6" descr="liteg00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133600"/>
            <a:ext cx="2971800" cy="3962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113228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Cryokinetics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Equipment Needed</a:t>
            </a:r>
          </a:p>
          <a:p>
            <a:pPr lvl="1"/>
            <a:r>
              <a:rPr lang="en-US" sz="2400"/>
              <a:t>Slush bucket or ice packs</a:t>
            </a:r>
          </a:p>
          <a:p>
            <a:pPr lvl="1"/>
            <a:r>
              <a:rPr lang="en-US" sz="2400"/>
              <a:t>Toe cap</a:t>
            </a:r>
          </a:p>
          <a:p>
            <a:pPr lvl="1"/>
            <a:r>
              <a:rPr lang="en-US" sz="2400"/>
              <a:t>Towel</a:t>
            </a:r>
          </a:p>
        </p:txBody>
      </p:sp>
      <p:pic>
        <p:nvPicPr>
          <p:cNvPr id="27654" name="Picture 6" descr="ice-bucket-ice-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16725" y="1752600"/>
            <a:ext cx="1860550" cy="2667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8519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 the Body Part</a:t>
            </a:r>
          </a:p>
          <a:p>
            <a:pPr lvl="1"/>
            <a:r>
              <a:rPr lang="en-US"/>
              <a:t>Use ice immersion, ice massage, or cold-pack application</a:t>
            </a:r>
          </a:p>
          <a:p>
            <a:pPr lvl="1"/>
            <a:r>
              <a:rPr lang="en-US"/>
              <a:t>Numbing generally takes 12-20 min.</a:t>
            </a:r>
          </a:p>
          <a:p>
            <a:pPr lvl="1"/>
            <a:r>
              <a:rPr lang="en-US"/>
              <a:t>The patients sensation is more significant than the time of application</a:t>
            </a:r>
          </a:p>
          <a:p>
            <a:pPr lvl="1"/>
            <a:r>
              <a:rPr lang="en-US"/>
              <a:t>Use a toe cap</a:t>
            </a:r>
          </a:p>
          <a:p>
            <a:pPr lvl="1"/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Application Procedures</a:t>
            </a:r>
          </a:p>
        </p:txBody>
      </p:sp>
    </p:spTree>
    <p:extLst>
      <p:ext uri="{BB962C8B-B14F-4D97-AF65-F5344CB8AC3E}">
        <p14:creationId xmlns:p14="http://schemas.microsoft.com/office/powerpoint/2010/main" val="226343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Custom 1">
      <a:dk1>
        <a:srgbClr val="7030A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</TotalTime>
  <Words>556</Words>
  <Application>Microsoft Office PowerPoint</Application>
  <PresentationFormat>On-screen Show (4:3)</PresentationFormat>
  <Paragraphs>116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Foundry</vt:lpstr>
      <vt:lpstr>Cryokinetics in Rehabilitation of Joint Sprains</vt:lpstr>
      <vt:lpstr>Cryokinetics</vt:lpstr>
      <vt:lpstr>Cryokinetics</vt:lpstr>
      <vt:lpstr>Cryokinetics</vt:lpstr>
      <vt:lpstr>Cryokinetics</vt:lpstr>
      <vt:lpstr>Cryokinetics</vt:lpstr>
      <vt:lpstr>Cryokinetics</vt:lpstr>
      <vt:lpstr>Cryokinetics</vt:lpstr>
      <vt:lpstr>Application Procedures</vt:lpstr>
      <vt:lpstr>Application Procedures</vt:lpstr>
      <vt:lpstr>Exercise Progression For an Ankle Strain</vt:lpstr>
      <vt:lpstr>Relieving Acute Muscle Spasm: Cryostretch</vt:lpstr>
      <vt:lpstr>Cryostretch</vt:lpstr>
      <vt:lpstr>Cryostretch</vt:lpstr>
      <vt:lpstr>Cryostretch</vt:lpstr>
      <vt:lpstr>Cryostretch</vt:lpstr>
      <vt:lpstr>Cryostretch</vt:lpstr>
      <vt:lpstr>Cryostretch</vt:lpstr>
      <vt:lpstr>Cryostretch</vt:lpstr>
      <vt:lpstr>Summary Of Cryostretch Technique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Cryokinetics in Rehabilitation of Joint Sprains</dc:title>
  <dc:creator>Owner</dc:creator>
  <cp:lastModifiedBy>Owner</cp:lastModifiedBy>
  <cp:revision>1</cp:revision>
  <dcterms:created xsi:type="dcterms:W3CDTF">2011-12-17T22:16:51Z</dcterms:created>
  <dcterms:modified xsi:type="dcterms:W3CDTF">2011-12-17T22:25:30Z</dcterms:modified>
</cp:coreProperties>
</file>