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9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4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3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5846-9153-4E84-B7FA-F0E36BE68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3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9244-8A11-4A2F-B23D-247E9A4C5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4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4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5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305A-BEAE-4491-862A-A32C45E431C7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8B35-1502-4128-B493-6781E44B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1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8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Rehabilitation of Shoulder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Chapter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7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Dynamic Stabilization</a:t>
            </a:r>
          </a:p>
        </p:txBody>
      </p:sp>
      <p:pic>
        <p:nvPicPr>
          <p:cNvPr id="12291" name="Picture 8" descr="pre62108_1853a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7600" y="1600200"/>
            <a:ext cx="271780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9" descr="pre62108_1853b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8600" y="1600200"/>
            <a:ext cx="271780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10" descr="pre62108_1854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4900" y="4160838"/>
            <a:ext cx="2743200" cy="1751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4" name="Picture 11" descr="pre62108_1856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5900" y="4008438"/>
            <a:ext cx="2743200" cy="2055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1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pre62108_1860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381000"/>
            <a:ext cx="2743200" cy="160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10" descr="pre62108_1862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457200"/>
            <a:ext cx="2590800" cy="1700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12" descr="pre62108_1864"/>
          <p:cNvPicPr>
            <a:picLocks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4724400"/>
            <a:ext cx="2743200" cy="1547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Picture 13" descr="pre62108_1865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2590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4" descr="pre62108_1865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2590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6" descr="pre62108_1857"/>
          <p:cNvPicPr>
            <a:picLocks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4495800"/>
            <a:ext cx="1676400" cy="205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74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Plyometrics</a:t>
            </a:r>
          </a:p>
        </p:txBody>
      </p:sp>
      <p:pic>
        <p:nvPicPr>
          <p:cNvPr id="14339" name="Picture 7" descr="pre62108_1846a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600200"/>
            <a:ext cx="2286000" cy="206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8" descr="pre62108_1846d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589088"/>
            <a:ext cx="2286000" cy="206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11" descr="pre62108_1846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23622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5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pre62108_1801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066800"/>
            <a:ext cx="6324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Shoulder Surface anatomy_Posteri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8500"/>
            <a:ext cx="38100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shoul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11525"/>
            <a:ext cx="31242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Shoulder_Surface anatomy anteri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381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21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7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Range of Motion</a:t>
            </a:r>
          </a:p>
        </p:txBody>
      </p:sp>
      <p:pic>
        <p:nvPicPr>
          <p:cNvPr id="6147" name="Picture 9" descr="pre62108_181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19200"/>
            <a:ext cx="27432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10" descr="pre62108_1812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241425"/>
            <a:ext cx="2514600" cy="1425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11" descr="pre62108_1813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819400"/>
            <a:ext cx="27432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12" descr="pre62108_1814a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819400"/>
            <a:ext cx="25908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1" name="Picture 13" descr="pre62108_1815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48200"/>
            <a:ext cx="2514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4" descr="pre62108_18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648200"/>
            <a:ext cx="27432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68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Strengthening</a:t>
            </a:r>
          </a:p>
        </p:txBody>
      </p:sp>
      <p:pic>
        <p:nvPicPr>
          <p:cNvPr id="7171" name="Picture 7" descr="pre62108_1826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3048000"/>
            <a:ext cx="2039938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11" descr="pre62108_18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3375"/>
            <a:ext cx="59864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2" descr="pre62108_18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08575"/>
            <a:ext cx="56880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4" descr="pre62108_182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122613"/>
            <a:ext cx="2474913" cy="1525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51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Scapular Stabilization Exercises</a:t>
            </a:r>
          </a:p>
        </p:txBody>
      </p:sp>
      <p:pic>
        <p:nvPicPr>
          <p:cNvPr id="8195" name="Picture 9" descr="pre62108_1835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4900" y="1741488"/>
            <a:ext cx="2743200" cy="190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10" descr="pre62108_1836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5900" y="1778000"/>
            <a:ext cx="2743200" cy="1830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11" descr="pre62108_1838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4900" y="4121150"/>
            <a:ext cx="2743200" cy="1830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12" descr="pre62108_1842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8" y="3941763"/>
            <a:ext cx="1430337" cy="218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60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Neuromuscular Control</a:t>
            </a:r>
          </a:p>
        </p:txBody>
      </p:sp>
      <p:pic>
        <p:nvPicPr>
          <p:cNvPr id="9219" name="Picture 8" descr="pre62108_1859a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155700"/>
            <a:ext cx="2511425" cy="166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9" descr="pre62108_1859b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5775" y="1182688"/>
            <a:ext cx="2587625" cy="1712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10" descr="pre62108_1859d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906713"/>
            <a:ext cx="2511425" cy="1665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11" descr="pre62108_1864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3074988"/>
            <a:ext cx="2514600" cy="1420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3" name="Picture 12" descr="pre62108_1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48200"/>
            <a:ext cx="2514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57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Neuromuscular Control/CKC</a:t>
            </a:r>
          </a:p>
        </p:txBody>
      </p:sp>
      <p:pic>
        <p:nvPicPr>
          <p:cNvPr id="10243" name="Picture 8" descr="pre62108_1860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4900" y="1601788"/>
            <a:ext cx="3238500" cy="1893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9" descr="pre62108_1861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24013"/>
            <a:ext cx="2649538" cy="190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10" descr="pre62108_1862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1100" y="4181475"/>
            <a:ext cx="3086100" cy="202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11" descr="pre62108_1868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4175125"/>
            <a:ext cx="3009900" cy="1887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63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Advanced Strength Training</a:t>
            </a:r>
          </a:p>
        </p:txBody>
      </p:sp>
      <p:pic>
        <p:nvPicPr>
          <p:cNvPr id="11267" name="Picture 10" descr="pre62108_1845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981200"/>
            <a:ext cx="2362200" cy="1474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11" descr="pre62108_1852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4191000"/>
            <a:ext cx="22860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13" descr="pre62108_1846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1905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4" descr="pre62108_18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62400"/>
            <a:ext cx="1657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2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Rehabilitation of Shoulder Injuries</vt:lpstr>
      <vt:lpstr>PowerPoint Presentation</vt:lpstr>
      <vt:lpstr>PowerPoint Presentation</vt:lpstr>
      <vt:lpstr>Range of Motion</vt:lpstr>
      <vt:lpstr>Strengthening</vt:lpstr>
      <vt:lpstr>Scapular Stabilization Exercises</vt:lpstr>
      <vt:lpstr>Neuromuscular Control</vt:lpstr>
      <vt:lpstr>Neuromuscular Control/CKC</vt:lpstr>
      <vt:lpstr>Advanced Strength Training</vt:lpstr>
      <vt:lpstr>Dynamic Stabilization</vt:lpstr>
      <vt:lpstr>PowerPoint Presentation</vt:lpstr>
      <vt:lpstr>Plyometrics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of Shoulder Injuries</dc:title>
  <dc:creator>Owner</dc:creator>
  <cp:lastModifiedBy>Owner</cp:lastModifiedBy>
  <cp:revision>1</cp:revision>
  <dcterms:created xsi:type="dcterms:W3CDTF">2011-12-19T19:39:41Z</dcterms:created>
  <dcterms:modified xsi:type="dcterms:W3CDTF">2011-12-19T19:45:28Z</dcterms:modified>
</cp:coreProperties>
</file>